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57" r:id="rId3"/>
    <p:sldId id="258" r:id="rId4"/>
  </p:sldIdLst>
  <p:sldSz cx="30275213" cy="4280376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62626"/>
    <a:srgbClr val="662D91"/>
    <a:srgbClr val="F68B1F"/>
    <a:srgbClr val="EFEFEF"/>
    <a:srgbClr val="4A148C"/>
    <a:srgbClr val="263238"/>
    <a:srgbClr val="006A5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97" autoAdjust="0"/>
    <p:restoredTop sz="94660"/>
  </p:normalViewPr>
  <p:slideViewPr>
    <p:cSldViewPr snapToGrid="0">
      <p:cViewPr varScale="1">
        <p:scale>
          <a:sx n="10" d="100"/>
          <a:sy n="10" d="100"/>
        </p:scale>
        <p:origin x="580" y="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7888" y="39950179"/>
            <a:ext cx="30267330" cy="285358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41" y="39535223"/>
            <a:ext cx="30267330" cy="3995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24769" y="4736950"/>
            <a:ext cx="24977051" cy="22257957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26487" spc="-166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31649" y="27809470"/>
            <a:ext cx="24977051" cy="7133961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7946" cap="all" spc="662" baseline="0">
                <a:solidFill>
                  <a:schemeClr val="tx2"/>
                </a:solidFill>
                <a:latin typeface="+mj-lt"/>
              </a:defRPr>
            </a:lvl1pPr>
            <a:lvl2pPr marL="1513743" indent="0" algn="ctr">
              <a:buNone/>
              <a:defRPr sz="7946"/>
            </a:lvl2pPr>
            <a:lvl3pPr marL="3027487" indent="0" algn="ctr">
              <a:buNone/>
              <a:defRPr sz="7946"/>
            </a:lvl3pPr>
            <a:lvl4pPr marL="4541230" indent="0" algn="ctr">
              <a:buNone/>
              <a:defRPr sz="6622"/>
            </a:lvl4pPr>
            <a:lvl5pPr marL="6054974" indent="0" algn="ctr">
              <a:buNone/>
              <a:defRPr sz="6622"/>
            </a:lvl5pPr>
            <a:lvl6pPr marL="7568717" indent="0" algn="ctr">
              <a:buNone/>
              <a:defRPr sz="6622"/>
            </a:lvl6pPr>
            <a:lvl7pPr marL="9082461" indent="0" algn="ctr">
              <a:buNone/>
              <a:defRPr sz="6622"/>
            </a:lvl7pPr>
            <a:lvl8pPr marL="10596204" indent="0" algn="ctr">
              <a:buNone/>
              <a:defRPr sz="6622"/>
            </a:lvl8pPr>
            <a:lvl9pPr marL="12109948" indent="0" algn="ctr">
              <a:buNone/>
              <a:defRPr sz="662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0B498-9D4D-4FAD-891F-E57FF8B5A028}" type="datetimeFigureOut">
              <a:rPr lang="en-US" smtClean="0"/>
              <a:t>4/24/2024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B513E7-4515-4082-A960-D4704025B30C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2998862" y="27109050"/>
            <a:ext cx="24522923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536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0B498-9D4D-4FAD-891F-E57FF8B5A028}" type="datetimeFigureOut">
              <a:rPr lang="en-US" smtClean="0"/>
              <a:t>4/24/2024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B513E7-4515-4082-A960-D4704025B3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2051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7888" y="39950179"/>
            <a:ext cx="30267330" cy="285358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41" y="39535223"/>
            <a:ext cx="30267330" cy="3995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665701" y="2588820"/>
            <a:ext cx="6528093" cy="3593457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081423" y="2588816"/>
            <a:ext cx="19205838" cy="35934564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0B498-9D4D-4FAD-891F-E57FF8B5A028}" type="datetimeFigureOut">
              <a:rPr lang="en-US" smtClean="0"/>
              <a:t>4/24/2024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B513E7-4515-4082-A960-D4704025B3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2253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0B498-9D4D-4FAD-891F-E57FF8B5A028}" type="datetimeFigureOut">
              <a:rPr lang="en-US" smtClean="0"/>
              <a:t>4/24/2024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B513E7-4515-4082-A960-D4704025B3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6120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7888" y="39950179"/>
            <a:ext cx="30267330" cy="285358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41" y="39535223"/>
            <a:ext cx="30267330" cy="3995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24769" y="4736950"/>
            <a:ext cx="24977051" cy="22257957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26487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24769" y="27793910"/>
            <a:ext cx="24977051" cy="7133961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7946" cap="all" spc="662" baseline="0">
                <a:solidFill>
                  <a:schemeClr val="tx2"/>
                </a:solidFill>
                <a:latin typeface="+mj-lt"/>
              </a:defRPr>
            </a:lvl1pPr>
            <a:lvl2pPr marL="1513743" indent="0">
              <a:buNone/>
              <a:defRPr sz="5960">
                <a:solidFill>
                  <a:schemeClr val="tx1">
                    <a:tint val="75000"/>
                  </a:schemeClr>
                </a:solidFill>
              </a:defRPr>
            </a:lvl2pPr>
            <a:lvl3pPr marL="3027487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3pPr>
            <a:lvl4pPr marL="4541230" indent="0">
              <a:buNone/>
              <a:defRPr sz="4635">
                <a:solidFill>
                  <a:schemeClr val="tx1">
                    <a:tint val="75000"/>
                  </a:schemeClr>
                </a:solidFill>
              </a:defRPr>
            </a:lvl4pPr>
            <a:lvl5pPr marL="6054974" indent="0">
              <a:buNone/>
              <a:defRPr sz="4635">
                <a:solidFill>
                  <a:schemeClr val="tx1">
                    <a:tint val="75000"/>
                  </a:schemeClr>
                </a:solidFill>
              </a:defRPr>
            </a:lvl5pPr>
            <a:lvl6pPr marL="7568717" indent="0">
              <a:buNone/>
              <a:defRPr sz="4635">
                <a:solidFill>
                  <a:schemeClr val="tx1">
                    <a:tint val="75000"/>
                  </a:schemeClr>
                </a:solidFill>
              </a:defRPr>
            </a:lvl6pPr>
            <a:lvl7pPr marL="9082461" indent="0">
              <a:buNone/>
              <a:defRPr sz="4635">
                <a:solidFill>
                  <a:schemeClr val="tx1">
                    <a:tint val="75000"/>
                  </a:schemeClr>
                </a:solidFill>
              </a:defRPr>
            </a:lvl7pPr>
            <a:lvl8pPr marL="10596204" indent="0">
              <a:buNone/>
              <a:defRPr sz="4635">
                <a:solidFill>
                  <a:schemeClr val="tx1">
                    <a:tint val="75000"/>
                  </a:schemeClr>
                </a:solidFill>
              </a:defRPr>
            </a:lvl8pPr>
            <a:lvl9pPr marL="12109948" indent="0">
              <a:buNone/>
              <a:defRPr sz="463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0B498-9D4D-4FAD-891F-E57FF8B5A028}" type="datetimeFigureOut">
              <a:rPr lang="en-US" smtClean="0"/>
              <a:t>4/24/2024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B513E7-4515-4082-A960-D4704025B30C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2998862" y="27109050"/>
            <a:ext cx="24522923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87374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2724769" y="1788823"/>
            <a:ext cx="24977051" cy="905480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724769" y="11520029"/>
            <a:ext cx="12261461" cy="251115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440359" y="11520045"/>
            <a:ext cx="12261461" cy="2511153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0B498-9D4D-4FAD-891F-E57FF8B5A028}" type="datetimeFigureOut">
              <a:rPr lang="en-US" smtClean="0"/>
              <a:t>4/24/2024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B513E7-4515-4082-A960-D4704025B3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4145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2724769" y="1788823"/>
            <a:ext cx="24977051" cy="905480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24769" y="11522014"/>
            <a:ext cx="12261461" cy="4595456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6622" b="0" cap="all" baseline="0">
                <a:solidFill>
                  <a:schemeClr val="tx2"/>
                </a:solidFill>
              </a:defRPr>
            </a:lvl1pPr>
            <a:lvl2pPr marL="1513743" indent="0">
              <a:buNone/>
              <a:defRPr sz="6622" b="1"/>
            </a:lvl2pPr>
            <a:lvl3pPr marL="3027487" indent="0">
              <a:buNone/>
              <a:defRPr sz="5960" b="1"/>
            </a:lvl3pPr>
            <a:lvl4pPr marL="4541230" indent="0">
              <a:buNone/>
              <a:defRPr sz="5297" b="1"/>
            </a:lvl4pPr>
            <a:lvl5pPr marL="6054974" indent="0">
              <a:buNone/>
              <a:defRPr sz="5297" b="1"/>
            </a:lvl5pPr>
            <a:lvl6pPr marL="7568717" indent="0">
              <a:buNone/>
              <a:defRPr sz="5297" b="1"/>
            </a:lvl6pPr>
            <a:lvl7pPr marL="9082461" indent="0">
              <a:buNone/>
              <a:defRPr sz="5297" b="1"/>
            </a:lvl7pPr>
            <a:lvl8pPr marL="10596204" indent="0">
              <a:buNone/>
              <a:defRPr sz="5297" b="1"/>
            </a:lvl8pPr>
            <a:lvl9pPr marL="12109948" indent="0">
              <a:buNone/>
              <a:defRPr sz="529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724769" y="16117470"/>
            <a:ext cx="12261461" cy="205141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5440359" y="11522014"/>
            <a:ext cx="12261461" cy="4595456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6622" b="0" cap="all" baseline="0">
                <a:solidFill>
                  <a:schemeClr val="tx2"/>
                </a:solidFill>
              </a:defRPr>
            </a:lvl1pPr>
            <a:lvl2pPr marL="1513743" indent="0">
              <a:buNone/>
              <a:defRPr sz="6622" b="1"/>
            </a:lvl2pPr>
            <a:lvl3pPr marL="3027487" indent="0">
              <a:buNone/>
              <a:defRPr sz="5960" b="1"/>
            </a:lvl3pPr>
            <a:lvl4pPr marL="4541230" indent="0">
              <a:buNone/>
              <a:defRPr sz="5297" b="1"/>
            </a:lvl4pPr>
            <a:lvl5pPr marL="6054974" indent="0">
              <a:buNone/>
              <a:defRPr sz="5297" b="1"/>
            </a:lvl5pPr>
            <a:lvl6pPr marL="7568717" indent="0">
              <a:buNone/>
              <a:defRPr sz="5297" b="1"/>
            </a:lvl6pPr>
            <a:lvl7pPr marL="9082461" indent="0">
              <a:buNone/>
              <a:defRPr sz="5297" b="1"/>
            </a:lvl7pPr>
            <a:lvl8pPr marL="10596204" indent="0">
              <a:buNone/>
              <a:defRPr sz="5297" b="1"/>
            </a:lvl8pPr>
            <a:lvl9pPr marL="12109948" indent="0">
              <a:buNone/>
              <a:defRPr sz="529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5440359" y="16117470"/>
            <a:ext cx="12261461" cy="205141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0B498-9D4D-4FAD-891F-E57FF8B5A028}" type="datetimeFigureOut">
              <a:rPr lang="en-US" smtClean="0"/>
              <a:t>4/24/2024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B513E7-4515-4082-A960-D4704025B3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5519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0B498-9D4D-4FAD-891F-E57FF8B5A028}" type="datetimeFigureOut">
              <a:rPr lang="en-US" smtClean="0"/>
              <a:t>4/24/2024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B513E7-4515-4082-A960-D4704025B3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4125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7888" y="39950179"/>
            <a:ext cx="30267330" cy="285358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41" y="39535223"/>
            <a:ext cx="30267330" cy="3995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0B498-9D4D-4FAD-891F-E57FF8B5A028}" type="datetimeFigureOut">
              <a:rPr lang="en-US" smtClean="0"/>
              <a:t>4/24/2024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B513E7-4515-4082-A960-D4704025B3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3323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5" y="0"/>
            <a:ext cx="10058936" cy="4280376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032316" y="0"/>
            <a:ext cx="158945" cy="428037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5321" y="3709653"/>
            <a:ext cx="7947243" cy="14267921"/>
          </a:xfrm>
        </p:spPr>
        <p:txBody>
          <a:bodyPr anchor="b">
            <a:normAutofit/>
          </a:bodyPr>
          <a:lstStyle>
            <a:lvl1pPr>
              <a:defRPr sz="11919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56630" y="4565735"/>
            <a:ext cx="16585787" cy="3281621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35321" y="18262939"/>
            <a:ext cx="7947243" cy="2109058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4966">
                <a:solidFill>
                  <a:srgbClr val="FFFFFF"/>
                </a:solidFill>
              </a:defRPr>
            </a:lvl1pPr>
            <a:lvl2pPr marL="1513743" indent="0">
              <a:buNone/>
              <a:defRPr sz="3973"/>
            </a:lvl2pPr>
            <a:lvl3pPr marL="3027487" indent="0">
              <a:buNone/>
              <a:defRPr sz="3311"/>
            </a:lvl3pPr>
            <a:lvl4pPr marL="4541230" indent="0">
              <a:buNone/>
              <a:defRPr sz="2980"/>
            </a:lvl4pPr>
            <a:lvl5pPr marL="6054974" indent="0">
              <a:buNone/>
              <a:defRPr sz="2980"/>
            </a:lvl5pPr>
            <a:lvl6pPr marL="7568717" indent="0">
              <a:buNone/>
              <a:defRPr sz="2980"/>
            </a:lvl6pPr>
            <a:lvl7pPr marL="9082461" indent="0">
              <a:buNone/>
              <a:defRPr sz="2980"/>
            </a:lvl7pPr>
            <a:lvl8pPr marL="10596204" indent="0">
              <a:buNone/>
              <a:defRPr sz="2980"/>
            </a:lvl8pPr>
            <a:lvl9pPr marL="12109948" indent="0">
              <a:buNone/>
              <a:defRPr sz="29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155963" y="40318339"/>
            <a:ext cx="6502294" cy="2278904"/>
          </a:xfrm>
        </p:spPr>
        <p:txBody>
          <a:bodyPr/>
          <a:lstStyle>
            <a:lvl1pPr algn="l">
              <a:defRPr/>
            </a:lvl1pPr>
          </a:lstStyle>
          <a:p>
            <a:fld id="{3510B498-9D4D-4FAD-891F-E57FF8B5A028}" type="datetimeFigureOut">
              <a:rPr lang="en-US" smtClean="0"/>
              <a:t>4/24/2024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920865" y="40318339"/>
            <a:ext cx="11542425" cy="2278904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B513E7-4515-4082-A960-D4704025B3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5017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" y="30913829"/>
            <a:ext cx="30267330" cy="1188993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1" y="30677129"/>
            <a:ext cx="30267330" cy="3995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24769" y="31674784"/>
            <a:ext cx="25128427" cy="5136452"/>
          </a:xfrm>
        </p:spPr>
        <p:txBody>
          <a:bodyPr tIns="0" bIns="0" anchor="b">
            <a:noAutofit/>
          </a:bodyPr>
          <a:lstStyle>
            <a:lvl1pPr>
              <a:defRPr sz="11919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1" y="0"/>
            <a:ext cx="30275177" cy="30677129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10595">
                <a:solidFill>
                  <a:schemeClr val="bg1"/>
                </a:solidFill>
              </a:defRPr>
            </a:lvl1pPr>
            <a:lvl2pPr marL="1513743" indent="0">
              <a:buNone/>
              <a:defRPr sz="9271"/>
            </a:lvl2pPr>
            <a:lvl3pPr marL="3027487" indent="0">
              <a:buNone/>
              <a:defRPr sz="7946"/>
            </a:lvl3pPr>
            <a:lvl4pPr marL="4541230" indent="0">
              <a:buNone/>
              <a:defRPr sz="6622"/>
            </a:lvl4pPr>
            <a:lvl5pPr marL="6054974" indent="0">
              <a:buNone/>
              <a:defRPr sz="6622"/>
            </a:lvl5pPr>
            <a:lvl6pPr marL="7568717" indent="0">
              <a:buNone/>
              <a:defRPr sz="6622"/>
            </a:lvl6pPr>
            <a:lvl7pPr marL="9082461" indent="0">
              <a:buNone/>
              <a:defRPr sz="6622"/>
            </a:lvl7pPr>
            <a:lvl8pPr marL="10596204" indent="0">
              <a:buNone/>
              <a:defRPr sz="6622"/>
            </a:lvl8pPr>
            <a:lvl9pPr marL="12109948" indent="0">
              <a:buNone/>
              <a:defRPr sz="6622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724766" y="36868308"/>
            <a:ext cx="25128427" cy="3709659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1987"/>
              </a:spcAft>
              <a:buNone/>
              <a:defRPr sz="4966">
                <a:solidFill>
                  <a:srgbClr val="FFFFFF"/>
                </a:solidFill>
              </a:defRPr>
            </a:lvl1pPr>
            <a:lvl2pPr marL="1513743" indent="0">
              <a:buNone/>
              <a:defRPr sz="3973"/>
            </a:lvl2pPr>
            <a:lvl3pPr marL="3027487" indent="0">
              <a:buNone/>
              <a:defRPr sz="3311"/>
            </a:lvl3pPr>
            <a:lvl4pPr marL="4541230" indent="0">
              <a:buNone/>
              <a:defRPr sz="2980"/>
            </a:lvl4pPr>
            <a:lvl5pPr marL="6054974" indent="0">
              <a:buNone/>
              <a:defRPr sz="2980"/>
            </a:lvl5pPr>
            <a:lvl6pPr marL="7568717" indent="0">
              <a:buNone/>
              <a:defRPr sz="2980"/>
            </a:lvl6pPr>
            <a:lvl7pPr marL="9082461" indent="0">
              <a:buNone/>
              <a:defRPr sz="2980"/>
            </a:lvl7pPr>
            <a:lvl8pPr marL="10596204" indent="0">
              <a:buNone/>
              <a:defRPr sz="2980"/>
            </a:lvl8pPr>
            <a:lvl9pPr marL="12109948" indent="0">
              <a:buNone/>
              <a:defRPr sz="29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0B498-9D4D-4FAD-891F-E57FF8B5A028}" type="datetimeFigureOut">
              <a:rPr lang="en-US" smtClean="0"/>
              <a:t>4/24/2024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B513E7-4515-4082-A960-D4704025B3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29729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" y="39950179"/>
            <a:ext cx="30275216" cy="285358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2" y="39535220"/>
            <a:ext cx="30275216" cy="41192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24769" y="1788823"/>
            <a:ext cx="24977051" cy="905480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24768" y="11520029"/>
            <a:ext cx="24977054" cy="2511154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724774" y="40318339"/>
            <a:ext cx="6139150" cy="2278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980">
                <a:solidFill>
                  <a:srgbClr val="FFFFFF"/>
                </a:solidFill>
              </a:defRPr>
            </a:lvl1pPr>
          </a:lstStyle>
          <a:p>
            <a:fld id="{3510B498-9D4D-4FAD-891F-E57FF8B5A028}" type="datetimeFigureOut">
              <a:rPr lang="en-US" smtClean="0"/>
              <a:t>4/24/2024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53549" y="40318339"/>
            <a:ext cx="11976002" cy="2278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98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4584852" y="40318339"/>
            <a:ext cx="3258025" cy="2278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476">
                <a:solidFill>
                  <a:srgbClr val="FFFFFF"/>
                </a:solidFill>
              </a:defRPr>
            </a:lvl1pPr>
          </a:lstStyle>
          <a:p>
            <a:fld id="{87B513E7-4515-4082-A960-D4704025B30C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2963782" y="10846647"/>
            <a:ext cx="24749987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0529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3027487" rtl="0" eaLnBrk="1" latinLnBrk="0" hangingPunct="1">
        <a:lnSpc>
          <a:spcPct val="85000"/>
        </a:lnSpc>
        <a:spcBef>
          <a:spcPct val="0"/>
        </a:spcBef>
        <a:buNone/>
        <a:defRPr sz="15892" kern="1200" spc="-166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302749" indent="-302749" algn="l" defTabSz="3027487" rtl="0" eaLnBrk="1" latinLnBrk="0" hangingPunct="1">
        <a:lnSpc>
          <a:spcPct val="90000"/>
        </a:lnSpc>
        <a:spcBef>
          <a:spcPts val="3973"/>
        </a:spcBef>
        <a:spcAft>
          <a:spcPts val="662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6622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1271545" indent="-605497" algn="l" defTabSz="3027487" rtl="0" eaLnBrk="1" latinLnBrk="0" hangingPunct="1">
        <a:lnSpc>
          <a:spcPct val="90000"/>
        </a:lnSpc>
        <a:spcBef>
          <a:spcPts val="662"/>
        </a:spcBef>
        <a:spcAft>
          <a:spcPts val="1324"/>
        </a:spcAft>
        <a:buClr>
          <a:schemeClr val="accent1"/>
        </a:buClr>
        <a:buFont typeface="Calibri" pitchFamily="34" charset="0"/>
        <a:buChar char="◦"/>
        <a:defRPr sz="596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877042" indent="-605497" algn="l" defTabSz="3027487" rtl="0" eaLnBrk="1" latinLnBrk="0" hangingPunct="1">
        <a:lnSpc>
          <a:spcPct val="90000"/>
        </a:lnSpc>
        <a:spcBef>
          <a:spcPts val="662"/>
        </a:spcBef>
        <a:spcAft>
          <a:spcPts val="1324"/>
        </a:spcAft>
        <a:buClr>
          <a:schemeClr val="accent1"/>
        </a:buClr>
        <a:buFont typeface="Calibri" pitchFamily="34" charset="0"/>
        <a:buChar char="◦"/>
        <a:defRPr sz="4635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2482539" indent="-605497" algn="l" defTabSz="3027487" rtl="0" eaLnBrk="1" latinLnBrk="0" hangingPunct="1">
        <a:lnSpc>
          <a:spcPct val="90000"/>
        </a:lnSpc>
        <a:spcBef>
          <a:spcPts val="662"/>
        </a:spcBef>
        <a:spcAft>
          <a:spcPts val="1324"/>
        </a:spcAft>
        <a:buClr>
          <a:schemeClr val="accent1"/>
        </a:buClr>
        <a:buFont typeface="Calibri" pitchFamily="34" charset="0"/>
        <a:buChar char="◦"/>
        <a:defRPr sz="4635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3088037" indent="-605497" algn="l" defTabSz="3027487" rtl="0" eaLnBrk="1" latinLnBrk="0" hangingPunct="1">
        <a:lnSpc>
          <a:spcPct val="90000"/>
        </a:lnSpc>
        <a:spcBef>
          <a:spcPts val="662"/>
        </a:spcBef>
        <a:spcAft>
          <a:spcPts val="1324"/>
        </a:spcAft>
        <a:buClr>
          <a:schemeClr val="accent1"/>
        </a:buClr>
        <a:buFont typeface="Calibri" pitchFamily="34" charset="0"/>
        <a:buChar char="◦"/>
        <a:defRPr sz="4635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3641990" indent="-756872" algn="l" defTabSz="3027487" rtl="0" eaLnBrk="1" latinLnBrk="0" hangingPunct="1">
        <a:lnSpc>
          <a:spcPct val="90000"/>
        </a:lnSpc>
        <a:spcBef>
          <a:spcPts val="662"/>
        </a:spcBef>
        <a:spcAft>
          <a:spcPts val="1324"/>
        </a:spcAft>
        <a:buClr>
          <a:schemeClr val="accent1"/>
        </a:buClr>
        <a:buFont typeface="Calibri" pitchFamily="34" charset="0"/>
        <a:buChar char="◦"/>
        <a:defRPr sz="4635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4304170" indent="-756872" algn="l" defTabSz="3027487" rtl="0" eaLnBrk="1" latinLnBrk="0" hangingPunct="1">
        <a:lnSpc>
          <a:spcPct val="90000"/>
        </a:lnSpc>
        <a:spcBef>
          <a:spcPts val="662"/>
        </a:spcBef>
        <a:spcAft>
          <a:spcPts val="1324"/>
        </a:spcAft>
        <a:buClr>
          <a:schemeClr val="accent1"/>
        </a:buClr>
        <a:buFont typeface="Calibri" pitchFamily="34" charset="0"/>
        <a:buChar char="◦"/>
        <a:defRPr sz="4635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4966350" indent="-756872" algn="l" defTabSz="3027487" rtl="0" eaLnBrk="1" latinLnBrk="0" hangingPunct="1">
        <a:lnSpc>
          <a:spcPct val="90000"/>
        </a:lnSpc>
        <a:spcBef>
          <a:spcPts val="662"/>
        </a:spcBef>
        <a:spcAft>
          <a:spcPts val="1324"/>
        </a:spcAft>
        <a:buClr>
          <a:schemeClr val="accent1"/>
        </a:buClr>
        <a:buFont typeface="Calibri" pitchFamily="34" charset="0"/>
        <a:buChar char="◦"/>
        <a:defRPr sz="4635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5628530" indent="-756872" algn="l" defTabSz="3027487" rtl="0" eaLnBrk="1" latinLnBrk="0" hangingPunct="1">
        <a:lnSpc>
          <a:spcPct val="90000"/>
        </a:lnSpc>
        <a:spcBef>
          <a:spcPts val="662"/>
        </a:spcBef>
        <a:spcAft>
          <a:spcPts val="1324"/>
        </a:spcAft>
        <a:buClr>
          <a:schemeClr val="accent1"/>
        </a:buClr>
        <a:buFont typeface="Calibri" pitchFamily="34" charset="0"/>
        <a:buChar char="◦"/>
        <a:defRPr sz="4635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1pPr>
      <a:lvl2pPr marL="1513743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2pPr>
      <a:lvl3pPr marL="3027487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3pPr>
      <a:lvl4pPr marL="4541230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4pPr>
      <a:lvl5pPr marL="6054974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5pPr>
      <a:lvl6pPr marL="7568717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6pPr>
      <a:lvl7pPr marL="9082461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7pPr>
      <a:lvl8pPr marL="10596204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8pPr>
      <a:lvl9pPr marL="12109948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D074D9C-0647-4697-8C43-9C38EB7E0278}"/>
              </a:ext>
            </a:extLst>
          </p:cNvPr>
          <p:cNvSpPr/>
          <p:nvPr/>
        </p:nvSpPr>
        <p:spPr>
          <a:xfrm>
            <a:off x="-1" y="39886656"/>
            <a:ext cx="30275213" cy="332895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03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30386EC-D1AC-48D0-B2EC-0AD1DA88A8AB}"/>
              </a:ext>
            </a:extLst>
          </p:cNvPr>
          <p:cNvSpPr/>
          <p:nvPr/>
        </p:nvSpPr>
        <p:spPr>
          <a:xfrm>
            <a:off x="-1" y="-64708"/>
            <a:ext cx="30275213" cy="758253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03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99EE2F9-E368-471F-966F-6846CB3D7866}"/>
              </a:ext>
            </a:extLst>
          </p:cNvPr>
          <p:cNvSpPr/>
          <p:nvPr/>
        </p:nvSpPr>
        <p:spPr>
          <a:xfrm>
            <a:off x="1781107" y="1272467"/>
            <a:ext cx="26867357" cy="5021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3000" b="1" dirty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Android Studio App Development </a:t>
            </a:r>
            <a:endParaRPr lang="en-US" sz="13000" dirty="0">
              <a:latin typeface="Segoe UI Light" panose="020B0502040204020203" pitchFamily="34" charset="0"/>
              <a:ea typeface="Segoe UI Black" panose="020B0A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BAD9AF1-DB1F-458B-8FD1-3E2EA4A57D8C}"/>
              </a:ext>
            </a:extLst>
          </p:cNvPr>
          <p:cNvSpPr txBox="1"/>
          <p:nvPr/>
        </p:nvSpPr>
        <p:spPr>
          <a:xfrm>
            <a:off x="757831" y="41004677"/>
            <a:ext cx="17192032" cy="1053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244" b="1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Malakhi</a:t>
            </a:r>
            <a:r>
              <a:rPr lang="en-US" sz="6244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Griffin, Alyssa Khoury, Dana Rose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D51A22D-6E78-9EC1-AA7A-2AE3D9D637C1}"/>
              </a:ext>
            </a:extLst>
          </p:cNvPr>
          <p:cNvSpPr/>
          <p:nvPr/>
        </p:nvSpPr>
        <p:spPr>
          <a:xfrm rot="5400000">
            <a:off x="17274336" y="18396961"/>
            <a:ext cx="14601481" cy="75137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723900" dist="1143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3" dirty="0"/>
              <a:t>v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0B897D2-C495-BD92-B6A9-9EEA550DF840}"/>
              </a:ext>
            </a:extLst>
          </p:cNvPr>
          <p:cNvSpPr/>
          <p:nvPr/>
        </p:nvSpPr>
        <p:spPr>
          <a:xfrm rot="5400000">
            <a:off x="425991" y="17990371"/>
            <a:ext cx="14601480" cy="821933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723900" dist="1143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3" dirty="0"/>
              <a:t>v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F3D61A8-5BBF-232B-EBCB-EC446284E1EA}"/>
              </a:ext>
            </a:extLst>
          </p:cNvPr>
          <p:cNvSpPr txBox="1"/>
          <p:nvPr/>
        </p:nvSpPr>
        <p:spPr>
          <a:xfrm>
            <a:off x="1526055" y="12553366"/>
            <a:ext cx="11852241" cy="28804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4200" dirty="0"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Login Screen:</a:t>
            </a:r>
            <a:r>
              <a:rPr lang="en-US" sz="4200" dirty="0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The login screen shows a username and password box, along with a login button. 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36E0388-2942-A976-C11F-C3E7650F00BC}"/>
              </a:ext>
            </a:extLst>
          </p:cNvPr>
          <p:cNvSpPr txBox="1"/>
          <p:nvPr/>
        </p:nvSpPr>
        <p:spPr>
          <a:xfrm>
            <a:off x="15980712" y="12086368"/>
            <a:ext cx="12614581" cy="28804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4200" dirty="0"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Select Screen:</a:t>
            </a:r>
            <a:r>
              <a:rPr lang="en-US" sz="4200" dirty="0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The select screen allows users to select the addition game which will bring them to the addition game.</a:t>
            </a:r>
            <a:endParaRPr lang="en-US" sz="4200" dirty="0">
              <a:latin typeface="Segoe UI Black" panose="020B0A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DCD9CC-0316-26D8-3153-0E55BAB1E237}"/>
              </a:ext>
            </a:extLst>
          </p:cNvPr>
          <p:cNvSpPr txBox="1"/>
          <p:nvPr/>
        </p:nvSpPr>
        <p:spPr>
          <a:xfrm>
            <a:off x="1781107" y="9721655"/>
            <a:ext cx="26908261" cy="17225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432503" tIns="432503" rIns="432503" bIns="432503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4200" b="1" dirty="0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Background: </a:t>
            </a:r>
            <a:r>
              <a:rPr lang="en-US" sz="4200" dirty="0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Math 4 Kids is an app that test children’s additions skills through randomized flashcards. </a:t>
            </a:r>
            <a:endParaRPr lang="en-US" sz="4200" dirty="0">
              <a:latin typeface="Segoe UI Black" panose="020B0A02040204020203" pitchFamily="34" charset="0"/>
              <a:ea typeface="Segoe UI Black" panose="020B0A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CDF1688-4DF4-E78B-4843-962D6FA7479F}"/>
              </a:ext>
            </a:extLst>
          </p:cNvPr>
          <p:cNvSpPr txBox="1"/>
          <p:nvPr/>
        </p:nvSpPr>
        <p:spPr>
          <a:xfrm>
            <a:off x="1740203" y="8110034"/>
            <a:ext cx="23276187" cy="1053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244" i="1" dirty="0">
                <a:solidFill>
                  <a:srgbClr val="26262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Math 4 Kids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0AB5CD-A001-44DE-F5AB-479A0BDB0DCE}"/>
              </a:ext>
            </a:extLst>
          </p:cNvPr>
          <p:cNvSpPr txBox="1"/>
          <p:nvPr/>
        </p:nvSpPr>
        <p:spPr>
          <a:xfrm>
            <a:off x="757831" y="31213406"/>
            <a:ext cx="11478246" cy="38499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4200" dirty="0"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Game Screen:</a:t>
            </a:r>
            <a:r>
              <a:rPr lang="en-US" sz="4200" dirty="0"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 The game screen shows a flashcard that test the user’s addition skills. Once the user answers, checks their answer, and clicks the next button, the flashcards randomize.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915FE09-8634-320A-3289-C67323EEB74A}"/>
              </a:ext>
            </a:extLst>
          </p:cNvPr>
          <p:cNvSpPr/>
          <p:nvPr/>
        </p:nvSpPr>
        <p:spPr>
          <a:xfrm rot="5400000">
            <a:off x="9829160" y="29179117"/>
            <a:ext cx="12967370" cy="751371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723900" dist="1143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3" dirty="0"/>
              <a:t>v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DAA895F-3DE2-7106-A2F7-0C402AAFCA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6183" y="15595166"/>
            <a:ext cx="6461096" cy="1380561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15FE7C9-DE2F-74F6-5B49-AC7D2811FB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84340" y="15378777"/>
            <a:ext cx="6181471" cy="1344252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0957273-EDBE-B0BD-2BE7-158A2E46C9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4546" y="27301372"/>
            <a:ext cx="5073369" cy="11675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8197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5D8CBE-C8A8-5038-377B-D4E47CCF8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649" y="7557916"/>
            <a:ext cx="26112371" cy="2226400"/>
          </a:xfrm>
        </p:spPr>
        <p:txBody>
          <a:bodyPr>
            <a:normAutofit/>
          </a:bodyPr>
          <a:lstStyle/>
          <a:p>
            <a:r>
              <a:rPr lang="en-US" sz="13500" dirty="0"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About our mobile application…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D5B500-0CFD-39DF-A233-C88560AFAF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40649" y="11846977"/>
            <a:ext cx="26112371" cy="3136598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We built our mobile application to help kids test their math skills. 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By randomizing math problems for children to try, their knowledge will grow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We also take interest in math</a:t>
            </a:r>
          </a:p>
          <a:p>
            <a:pPr>
              <a:lnSpc>
                <a:spcPct val="150000"/>
              </a:lnSpc>
            </a:pPr>
            <a:r>
              <a:rPr lang="en-US" dirty="0"/>
              <a:t>A couple of similar apps: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Math Kids: Math Games For Kids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Math Games: Math for Kids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Challenges: </a:t>
            </a:r>
          </a:p>
          <a:p>
            <a:pPr lvl="1"/>
            <a:r>
              <a:rPr lang="en-US" dirty="0"/>
              <a:t>Navigation</a:t>
            </a:r>
          </a:p>
          <a:p>
            <a:pPr lvl="1"/>
            <a:r>
              <a:rPr lang="en-US" dirty="0"/>
              <a:t>Randomization of flashcard</a:t>
            </a:r>
          </a:p>
          <a:p>
            <a:pPr lvl="1"/>
            <a:r>
              <a:rPr lang="en-US" dirty="0"/>
              <a:t>Error Handling/Edge Cases</a:t>
            </a:r>
          </a:p>
          <a:p>
            <a:r>
              <a:rPr lang="en-US" dirty="0"/>
              <a:t>Failures: </a:t>
            </a:r>
          </a:p>
          <a:p>
            <a:pPr lvl="1"/>
            <a:r>
              <a:rPr lang="en-US" dirty="0"/>
              <a:t>Adding more math challenges (multiplication/division)</a:t>
            </a:r>
          </a:p>
          <a:p>
            <a:r>
              <a:rPr lang="en-US" dirty="0"/>
              <a:t>Successes:</a:t>
            </a:r>
          </a:p>
          <a:p>
            <a:pPr lvl="1"/>
            <a:r>
              <a:rPr lang="en-US" dirty="0"/>
              <a:t>Login Screen</a:t>
            </a:r>
          </a:p>
          <a:p>
            <a:pPr lvl="1"/>
            <a:r>
              <a:rPr lang="en-US" dirty="0"/>
              <a:t>Check answer function</a:t>
            </a:r>
          </a:p>
          <a:p>
            <a:r>
              <a:rPr lang="en-US" dirty="0"/>
              <a:t>Learnings: </a:t>
            </a:r>
          </a:p>
          <a:p>
            <a:pPr lvl="1"/>
            <a:r>
              <a:rPr lang="en-US" dirty="0"/>
              <a:t>If applicable, replicate your code based on other people’s code that may have done the same thing</a:t>
            </a:r>
          </a:p>
          <a:p>
            <a:pPr lvl="1"/>
            <a:r>
              <a:rPr lang="en-US" dirty="0"/>
              <a:t>Mobile Application </a:t>
            </a:r>
            <a:r>
              <a:rPr lang="en-US"/>
              <a:t>development process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FD08FA-F919-A752-5352-AA86036D98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53833" y="17434521"/>
            <a:ext cx="3461657" cy="36860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810271D-FB22-D3E0-1C92-1F5CC5E53DF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488" t="10474" r="13520" b="9529"/>
          <a:stretch/>
        </p:blipFill>
        <p:spPr>
          <a:xfrm>
            <a:off x="12673010" y="21018258"/>
            <a:ext cx="2612571" cy="2686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0191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ED1D3E-6535-E534-AD5A-E9072C5B7C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Video:</a:t>
            </a:r>
          </a:p>
        </p:txBody>
      </p:sp>
      <p:pic>
        <p:nvPicPr>
          <p:cNvPr id="3" name="CS3180_SP2024_G04 – GameScreen.kt [CS3180_SP2024_G04.app.main] 2024-04-24 10-40-52">
            <a:hlinkClick r:id="" action="ppaction://media"/>
            <a:extLst>
              <a:ext uri="{FF2B5EF4-FFF2-40B4-BE49-F238E27FC236}">
                <a16:creationId xmlns:a16="http://schemas.microsoft.com/office/drawing/2014/main" id="{7522B69B-654B-8A44-FEC5-7548175F1CC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96374" y="11692715"/>
            <a:ext cx="26205446" cy="13757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373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10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77551" mute="1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TM02900769[[fn=Retrospect]]</Template>
  <TotalTime>945</TotalTime>
  <Words>222</Words>
  <Application>Microsoft Office PowerPoint</Application>
  <PresentationFormat>Custom</PresentationFormat>
  <Paragraphs>31</Paragraphs>
  <Slides>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10" baseType="lpstr">
      <vt:lpstr>ADLaM Display</vt:lpstr>
      <vt:lpstr>Calibri</vt:lpstr>
      <vt:lpstr>Calibri Light</vt:lpstr>
      <vt:lpstr>Segoe UI</vt:lpstr>
      <vt:lpstr>Segoe UI Black</vt:lpstr>
      <vt:lpstr>Segoe UI Light</vt:lpstr>
      <vt:lpstr>Retrospect</vt:lpstr>
      <vt:lpstr>PowerPoint Presentation</vt:lpstr>
      <vt:lpstr>About our mobile application…</vt:lpstr>
      <vt:lpstr>Video: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Mike Morrison</dc:creator>
  <cp:lastModifiedBy>Dana Rose</cp:lastModifiedBy>
  <cp:revision>35</cp:revision>
  <dcterms:created xsi:type="dcterms:W3CDTF">2019-04-03T04:48:47Z</dcterms:created>
  <dcterms:modified xsi:type="dcterms:W3CDTF">2024-04-24T15:20:26Z</dcterms:modified>
</cp:coreProperties>
</file>